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5.9966920453373769</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0.43106390753839907</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0.69480563490919556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0.1937066162803216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2.0222694854572936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0.19370661628031982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8.0185869889245254E-2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5.6701243771261574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0.67190551519239072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0.19845785375132952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2.0718717279634546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0.19845785375132952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1.2535476101014353E-2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6.3232597135485964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6.2071300067297894</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3.4000350459518103E-2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0.13276763991158358</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1.3860752513524472</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0.13276763991158447</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0.19122421851340299</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6.0399653773674702</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9.172379950245535E-2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0.12956110399325116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1.3525994730533615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0.12956110399325116</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0.46472230452519003</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4.8434678801570819E-2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6.0418251868914394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1.5947519324043924E-2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0.12112411930741285</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1.2645185545639714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0.12112411930741196</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0.17897101222361123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5.0288383882109393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0.30066897861875574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0.10868599008947299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1.1346662570192532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0.10868599008947299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2.1669394126729635E-2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7.7178910744493097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6.9558645246233839</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0.11522638759934534</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0.17655031295473922</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1.8431601222109517</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0.17655031295473922</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0.3353306121604005</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5.1036854768316608</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8.5045691162240367E-2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0.13605982712837683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1.4204452170086519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0.13605982712837683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0.39871259714296947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5.61849728601082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0.30192321884674911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0.12047267910047221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1.2577176115843782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0.1204726791004731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0.25743232608193534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7.4324177433373064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0.26393171133628623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0.11519290120136638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1.2025974822858245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0.11519290120136638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0.23832832268234938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7.9330192044298631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0.30197318995274003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0.12379099759121015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1.2923603840188171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0.12379099759121104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0.21460551330952882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8.6917029125072691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8.7929780819078349</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0.38106140179952597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0.10793488757858949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1.126824853780799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0.1079348875785886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0.1673047166450381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8.7929780819078349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5.5133827038716952</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0.24536721562080599</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3.0285877975061548</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0.29009857419181895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0.19687694069951966</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5.0337124273916656</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7.2040937326304011E-2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2.2135457403642915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0.21202834658345449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0.50695065006325368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5.9930529803517247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6.7650431471902817</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0.36759727014152777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0.2236251207708122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2.3346144112190501</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0.2236251207708122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0.59308114520796451</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5.2663394100396719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0.17542130355492791</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0.19597764479034829</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2.0459786996525828</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0.19597764479034829</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0.70295157972051925</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1.7956878091498041E-2</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5.668717659420194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0.26158198116303311</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0.49455886374654323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0.13787931363035444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1.4394403969503964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0.13787931363035533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0.34933762949808056</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7.8613686349603702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3.425058652375474</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4.5205428197108821E-2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0.13630716034800416</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1.4230273405953178</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0.13630716034800416</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0.40260218561416794</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2.9254525169798442</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7.5418590155847065E-2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9.1958829693304045E-2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0.96003708483562988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9.1958829693305155E-2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0.32984682855695491</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0.60475555446399021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1.3867557873952869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0.5238227824400622</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0.45960628239455503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0.12813479527330185</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1.3377090131579672</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0.12813479527330207</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0.45960628239455481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9.5862368781017171E-2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2.484515767178173</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1.4455353404330644</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0.13864122804787193</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0.48725486189794065</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4.2487175825307189</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4.7603693996556729E-2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0.15589981343503734</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1.6275718483560695</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0.15589981343503734</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0.48821450571585334</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4.5231266531444083</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0.13546249722180104</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1.6995664846432366</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0.16279594547174536</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7.3582356442847718E-2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4.9817836070244121</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4.8909300125197186</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5.8846006887394484</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0.18754246753417414</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2.4484787060176081</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0.23453181120904798</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0.45265771511940311</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5.7896176283483838</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4.3655595932409863E-2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0.14834443252260199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1.548694747699304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0.14834443252260154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0.33119329801995789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3.992242396691053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7.5105772999601861</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0.14439581634663146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0.35522666855940166</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9.9034539332953031E-2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1.0339064857213076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9.5424391550675836E-2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7.6153402865512358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9.1802337139728962E-2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0.36965003026070775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0.10305566473863959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1.0758864622511135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0.10305566473864047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0.1824323266137764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7.4058143133691354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6.3757064469358617</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0.33504933106813439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0.11563309737105421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1.207193067602784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0.11563309737105421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0.41476398265687298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7.8318588632865449E-2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6.3757064469358617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3.9967043343958188</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0.16116125972046702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2.2335606971838526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0.21394551419558194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0.37236437833386127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3.9967043343958188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5.5983713826084633</c:v>
                </c:pt>
                <c:pt idx="1">
                  <c:v>5.2663394100396719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5.5482388184807441E-2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0.12102297709098941</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1.263462644229616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0.12102297709098941</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0.2475412104551209</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6.3881009945651259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6.5038780931040172</c:v>
                </c:pt>
                <c:pt idx="1">
                  <c:v>6.3457067687774584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5.8213250775565797</c:v>
                </c:pt>
                <c:pt idx="1">
                  <c:v>5.7401436739495626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5.8386797195551461</c:v>
                </c:pt>
                <c:pt idx="1">
                  <c:v>6.3881009945651259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3.5907920414589829</c:v>
                </c:pt>
                <c:pt idx="1">
                  <c:v>3.9422903425500189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6.1875861529105576</c:v>
                </c:pt>
                <c:pt idx="1">
                  <c:v>6.3232597135485964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6.5174141869493081</c:v>
                </c:pt>
                <c:pt idx="1">
                  <c:v>5.6701243771261574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6.007402285852339</c:v>
                </c:pt>
                <c:pt idx="1">
                  <c:v>6.0418251868914394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4.9720181202878129</c:v>
                </c:pt>
                <c:pt idx="1">
                  <c:v>5.0288383882109393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7.356216986219736</c:v>
                </c:pt>
                <c:pt idx="1">
                  <c:v>7.9330192044298631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0.23424665720981963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0.12063875902223842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1.2594514623138089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0.12063875902223842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0.14631920516777885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5.7401436739495626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6.900311200047315</c:v>
                </c:pt>
                <c:pt idx="1">
                  <c:v>7.4324177433373064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4.8972467785575367</c:v>
                </c:pt>
                <c:pt idx="1">
                  <c:v>5.61849728601082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4.5608661043305894</c:v>
                </c:pt>
                <c:pt idx="1">
                  <c:v>5.1036854768316608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8.1753627646237277</c:v>
                </c:pt>
                <c:pt idx="1">
                  <c:v>8.6917029125072691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6.0039263723161627</c:v>
                </c:pt>
                <c:pt idx="1">
                  <c:v>5.9930529803517247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4.1926344291137481</c:v>
                </c:pt>
                <c:pt idx="1">
                  <c:v>5.0337124273916656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7.6078728794923718</c:v>
                </c:pt>
                <c:pt idx="1">
                  <c:v>7.8613686349603702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5.2019175414552707</c:v>
                </c:pt>
                <c:pt idx="1">
                  <c:v>5.668717659420194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4.5313841215004889</c:v>
                </c:pt>
                <c:pt idx="1">
                  <c:v>4.2487175825307189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2.7934760695687011</c:v>
                </c:pt>
                <c:pt idx="1">
                  <c:v>2.9254525169798442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0.35805166528690258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0.11118655554121748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1.1607718041944199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0.11118655554121659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0.30313100235326562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7.0067616638550758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2.8834381754376648</c:v>
                </c:pt>
                <c:pt idx="1">
                  <c:v>2.484515767178173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1.4067996443719151</c:v>
                </c:pt>
                <c:pt idx="1">
                  <c:v>1.3867557873952869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4.0904671843050702</c:v>
                </c:pt>
                <c:pt idx="1">
                  <c:v>4.5231266531444083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4.7045544843741771</c:v>
                </c:pt>
                <c:pt idx="1">
                  <c:v>4.9817836070244121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4.1610738516370418</c:v>
                </c:pt>
                <c:pt idx="1">
                  <c:v>3.992242396691053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5.7674384685629656</c:v>
                </c:pt>
                <c:pt idx="1">
                  <c:v>5.7896176283483838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6.9395456525421082</c:v>
                </c:pt>
                <c:pt idx="1">
                  <c:v>7.4058143133691354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6.9798171858164082</c:v>
                </c:pt>
                <c:pt idx="1">
                  <c:v>7.6153402865512358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6.4716564189530432</c:v>
                </c:pt>
                <c:pt idx="1">
                  <c:v>6.3757064469358617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3.071770198201806</c:v>
                </c:pt>
                <c:pt idx="1">
                  <c:v>3.9967043343958188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1.4042573440114374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0.13622042195328721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0.1178646642845349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6.3457067687774584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0.25059719840826888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0.11705222634679924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1.2220085719912457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0.11705222634679835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0.41985425178626024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8.3300176605671794E-4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3.9422903425500189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2640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2640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2640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2640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09754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71.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South West London and St George's Mental Health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4246296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5575517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22651132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216873496"/>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39172345"/>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4387763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0491179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69332990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91099478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68039027"/>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44409594"/>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212395960"/>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65714053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639330260"/>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8861377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990451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697317703"/>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9042811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3260474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9570436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162552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234562393"/>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852653125"/>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41979805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620079039"/>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302234352"/>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9791242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033407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677264050"/>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813173582"/>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83095488"/>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2698937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5412279"/>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0337248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61165114"/>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8909417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384491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4534639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113921789"/>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7409149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396360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30676888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420377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6767475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7304006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544331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541776575"/>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07711691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824940336"/>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4546418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320900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315970275"/>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63599801"/>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272223715"/>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02548733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906494116"/>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617622309"/>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891020089"/>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022886218"/>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2493750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560111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32483627"/>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8024447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88575694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5129296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602340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4246173345"/>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5873432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095236413"/>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0467437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559533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52696985"/>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5027986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6423827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301217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801014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27384993"/>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RQY South West London and St George's Mental Health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2478981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15533881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424802275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65326345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1202349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13519841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85153099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30982349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41792045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419593932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72645010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91439204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56198797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95240530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115471307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361545731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6575566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68654627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42910058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1744404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94057045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67780488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46026824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87136831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30195214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78766647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119560427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88764866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56606540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80542454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8271320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67562155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82152185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77664191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73285609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07147779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338553462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29481426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637356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37313219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6435070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62254271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2390262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6771854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01325381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862322790"/>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66529986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50893874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4642986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92664422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5123590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76638839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37136297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15765654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45537637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823036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57180199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82606193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67059246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42278556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1442947709"/>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1211013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RQY South West London and St George's Mental Health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RQY South West London and St George's Mental Health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9331</Words>
  <Application>Microsoft Office PowerPoint</Application>
  <PresentationFormat>Widescreen</PresentationFormat>
  <Paragraphs>1076</Paragraphs>
  <Slides>85</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South West London and St George's Mental Health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2025-03-21T20:49:00Z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